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84" r:id="rId5"/>
    <p:sldMasterId id="2147484129" r:id="rId6"/>
    <p:sldMasterId id="2147484158" r:id="rId7"/>
    <p:sldMasterId id="2147484175" r:id="rId8"/>
    <p:sldMasterId id="2147484192" r:id="rId9"/>
  </p:sldMasterIdLst>
  <p:notesMasterIdLst>
    <p:notesMasterId r:id="rId30"/>
  </p:notesMasterIdLst>
  <p:sldIdLst>
    <p:sldId id="442" r:id="rId10"/>
    <p:sldId id="287" r:id="rId11"/>
    <p:sldId id="257" r:id="rId12"/>
    <p:sldId id="263" r:id="rId13"/>
    <p:sldId id="256" r:id="rId14"/>
    <p:sldId id="258" r:id="rId15"/>
    <p:sldId id="764" r:id="rId16"/>
    <p:sldId id="765" r:id="rId17"/>
    <p:sldId id="272" r:id="rId18"/>
    <p:sldId id="766" r:id="rId19"/>
    <p:sldId id="260" r:id="rId20"/>
    <p:sldId id="767" r:id="rId21"/>
    <p:sldId id="259" r:id="rId22"/>
    <p:sldId id="768" r:id="rId23"/>
    <p:sldId id="769" r:id="rId24"/>
    <p:sldId id="271" r:id="rId25"/>
    <p:sldId id="770" r:id="rId26"/>
    <p:sldId id="277" r:id="rId27"/>
    <p:sldId id="262" r:id="rId28"/>
    <p:sldId id="31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4150" autoAdjust="0"/>
  </p:normalViewPr>
  <p:slideViewPr>
    <p:cSldViewPr snapToGrid="0" showGuides="1">
      <p:cViewPr varScale="1">
        <p:scale>
          <a:sx n="89" d="100"/>
          <a:sy n="89" d="100"/>
        </p:scale>
        <p:origin x="13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806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41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</a:t>
            </a:r>
            <a:r>
              <a:rPr lang="en-US" dirty="0" err="1"/>
              <a:t>lâm</a:t>
            </a:r>
            <a:r>
              <a:rPr lang="en-US" dirty="0"/>
              <a:t> </a:t>
            </a:r>
            <a:r>
              <a:rPr lang="en-US" dirty="0" err="1"/>
              <a:t>tặc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quay ra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3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86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986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5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68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56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4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7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1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6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0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7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21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3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两栏内容">
  <p:cSld name="4_两栏内容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7" name="Google Shape;40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9622"/>
            <a:ext cx="1123156" cy="8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7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01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9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78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796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087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248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008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178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3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892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18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500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2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38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29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105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97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41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 userDrawn="1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/>
        </p:nvGrpSpPr>
        <p:grpSpPr>
          <a:xfrm>
            <a:off x="556055" y="333632"/>
            <a:ext cx="11237982" cy="6065794"/>
            <a:chOff x="2028844" y="986080"/>
            <a:chExt cx="5086312" cy="2810236"/>
          </a:xfrm>
        </p:grpSpPr>
        <p:sp>
          <p:nvSpPr>
            <p:cNvPr id="76" name="Google Shape;76;p25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764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032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390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52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74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6965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82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386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11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9231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275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158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427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1535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77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705369"/>
      </p:ext>
    </p:extLst>
  </p:cSld>
  <p:clrMapOvr>
    <a:masterClrMapping/>
  </p:clrMapOvr>
  <p:transition spd="slow" advTm="2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41907"/>
      </p:ext>
    </p:extLst>
  </p:cSld>
  <p:clrMapOvr>
    <a:masterClrMapping/>
  </p:clrMapOvr>
  <p:transition spd="slow" advTm="2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52041"/>
      </p:ext>
    </p:extLst>
  </p:cSld>
  <p:clrMapOvr>
    <a:masterClrMapping/>
  </p:clrMapOvr>
  <p:transition spd="slow" advTm="2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00417"/>
      </p:ext>
    </p:extLst>
  </p:cSld>
  <p:clrMapOvr>
    <a:masterClrMapping/>
  </p:clrMapOvr>
  <p:transition spd="slow" advTm="2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19158"/>
      </p:ext>
    </p:extLst>
  </p:cSld>
  <p:clrMapOvr>
    <a:masterClrMapping/>
  </p:clrMapOvr>
  <p:transition spd="slow" advTm="2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70203"/>
      </p:ext>
    </p:extLst>
  </p:cSld>
  <p:clrMapOvr>
    <a:masterClrMapping/>
  </p:clrMapOvr>
  <p:transition spd="slow" advTm="2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79162"/>
      </p:ext>
    </p:extLst>
  </p:cSld>
  <p:clrMapOvr>
    <a:masterClrMapping/>
  </p:clrMapOvr>
  <p:transition spd="slow" advTm="2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22111"/>
      </p:ext>
    </p:extLst>
  </p:cSld>
  <p:clrMapOvr>
    <a:masterClrMapping/>
  </p:clrMapOvr>
  <p:transition spd="slow" advTm="2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71964"/>
      </p:ext>
    </p:extLst>
  </p:cSld>
  <p:clrMapOvr>
    <a:masterClrMapping/>
  </p:clrMapOvr>
  <p:transition spd="slow" advTm="2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605083"/>
      </p:ext>
    </p:extLst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66391"/>
      </p:ext>
    </p:extLst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1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693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839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23.jpe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24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46.png"/><Relationship Id="rId26" Type="http://schemas.openxmlformats.org/officeDocument/2006/relationships/image" Target="../media/image48.png"/><Relationship Id="rId39" Type="http://schemas.openxmlformats.org/officeDocument/2006/relationships/slide" Target="slide8.xml"/><Relationship Id="rId21" Type="http://schemas.openxmlformats.org/officeDocument/2006/relationships/slide" Target="slide13.xml"/><Relationship Id="rId34" Type="http://schemas.openxmlformats.org/officeDocument/2006/relationships/image" Target="../media/image51.png"/><Relationship Id="rId7" Type="http://schemas.microsoft.com/office/2007/relationships/hdphoto" Target="../media/hdphoto16.wdp"/><Relationship Id="rId12" Type="http://schemas.openxmlformats.org/officeDocument/2006/relationships/image" Target="../media/image44.png"/><Relationship Id="rId17" Type="http://schemas.microsoft.com/office/2007/relationships/hdphoto" Target="../media/hdphoto9.wdp"/><Relationship Id="rId25" Type="http://schemas.microsoft.com/office/2007/relationships/hdphoto" Target="../media/hdphoto11.wdp"/><Relationship Id="rId33" Type="http://schemas.microsoft.com/office/2007/relationships/hdphoto" Target="../media/hdphoto22.wdp"/><Relationship Id="rId38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47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microsoft.com/office/2007/relationships/hdphoto" Target="../media/hdphoto18.wdp"/><Relationship Id="rId24" Type="http://schemas.openxmlformats.org/officeDocument/2006/relationships/image" Target="../media/image33.png"/><Relationship Id="rId32" Type="http://schemas.openxmlformats.org/officeDocument/2006/relationships/image" Target="../media/image50.png"/><Relationship Id="rId37" Type="http://schemas.microsoft.com/office/2007/relationships/hdphoto" Target="../media/hdphoto24.wdp"/><Relationship Id="rId40" Type="http://schemas.openxmlformats.org/officeDocument/2006/relationships/slide" Target="slide9.xml"/><Relationship Id="rId5" Type="http://schemas.microsoft.com/office/2007/relationships/hdphoto" Target="../media/hdphoto15.wdp"/><Relationship Id="rId15" Type="http://schemas.openxmlformats.org/officeDocument/2006/relationships/slide" Target="slide6.xml"/><Relationship Id="rId23" Type="http://schemas.microsoft.com/office/2007/relationships/hdphoto" Target="../media/hdphoto8.wdp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slide" Target="slide11.xml"/><Relationship Id="rId31" Type="http://schemas.microsoft.com/office/2007/relationships/hdphoto" Target="../media/hdphoto21.wdp"/><Relationship Id="rId4" Type="http://schemas.openxmlformats.org/officeDocument/2006/relationships/image" Target="../media/image40.png"/><Relationship Id="rId9" Type="http://schemas.microsoft.com/office/2007/relationships/hdphoto" Target="../media/hdphoto17.wdp"/><Relationship Id="rId14" Type="http://schemas.openxmlformats.org/officeDocument/2006/relationships/image" Target="../media/image45.png"/><Relationship Id="rId22" Type="http://schemas.openxmlformats.org/officeDocument/2006/relationships/image" Target="../media/image30.png"/><Relationship Id="rId27" Type="http://schemas.microsoft.com/office/2007/relationships/hdphoto" Target="../media/hdphoto20.wdp"/><Relationship Id="rId30" Type="http://schemas.openxmlformats.org/officeDocument/2006/relationships/image" Target="../media/image49.png"/><Relationship Id="rId35" Type="http://schemas.microsoft.com/office/2007/relationships/hdphoto" Target="../media/hdphoto23.wdp"/><Relationship Id="rId8" Type="http://schemas.openxmlformats.org/officeDocument/2006/relationships/image" Target="../media/image42.png"/><Relationship Id="rId3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36123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10" name="文本框 15">
            <a:extLst>
              <a:ext uri="{FF2B5EF4-FFF2-40B4-BE49-F238E27FC236}">
                <a16:creationId xmlns:a16="http://schemas.microsoft.com/office/drawing/2014/main" id="{E4DA0AE4-4457-46AB-9DFF-37015DB3D1F1}"/>
              </a:ext>
            </a:extLst>
          </p:cNvPr>
          <p:cNvSpPr txBox="1"/>
          <p:nvPr/>
        </p:nvSpPr>
        <p:spPr>
          <a:xfrm>
            <a:off x="3221826" y="2018373"/>
            <a:ext cx="61904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8800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MÔN TOÁN</a:t>
            </a:r>
            <a:endParaRPr lang="zh-CN" altLang="en-US" sz="8800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71C83AAE-5C66-4F34-937E-11E3DFACED83}"/>
              </a:ext>
            </a:extLst>
          </p:cNvPr>
          <p:cNvSpPr txBox="1"/>
          <p:nvPr/>
        </p:nvSpPr>
        <p:spPr>
          <a:xfrm>
            <a:off x="3442688" y="3743007"/>
            <a:ext cx="5748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Giáo</a:t>
            </a:r>
            <a:r>
              <a:rPr lang="en-US" altLang="zh-CN" sz="4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viên</a:t>
            </a:r>
            <a:r>
              <a:rPr lang="en-US" altLang="zh-CN" sz="4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Lan H</a:t>
            </a:r>
            <a:r>
              <a:rPr lang="en-US" altLang="zh-CN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ương</a:t>
            </a:r>
            <a:endParaRPr lang="zh-CN" altLang="en-US" sz="4800" dirty="0">
              <a:solidFill>
                <a:srgbClr val="0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3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5" dur="3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0"/>
            <a:ext cx="1099639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"/>
          <p:cNvSpPr txBox="1"/>
          <p:nvPr/>
        </p:nvSpPr>
        <p:spPr>
          <a:xfrm>
            <a:off x="1490695" y="519773"/>
            <a:ext cx="34057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nhẩm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8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686" name="Google Shape;686;p8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003573CC-2693-4B89-A360-63E9D96034EE}"/>
              </a:ext>
            </a:extLst>
          </p:cNvPr>
          <p:cNvSpPr/>
          <p:nvPr/>
        </p:nvSpPr>
        <p:spPr>
          <a:xfrm>
            <a:off x="1022252" y="1525540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614394C-3B14-42FA-A62E-DDF514DCF93C}"/>
              </a:ext>
            </a:extLst>
          </p:cNvPr>
          <p:cNvSpPr/>
          <p:nvPr/>
        </p:nvSpPr>
        <p:spPr>
          <a:xfrm>
            <a:off x="2747887" y="158014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0C4F1039-BE73-4EA7-B941-C748D2A874F7}"/>
              </a:ext>
            </a:extLst>
          </p:cNvPr>
          <p:cNvSpPr/>
          <p:nvPr/>
        </p:nvSpPr>
        <p:spPr>
          <a:xfrm>
            <a:off x="1010675" y="275755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DC718CCF-5ADE-41AA-9A05-9EC91C3AC542}"/>
              </a:ext>
            </a:extLst>
          </p:cNvPr>
          <p:cNvSpPr/>
          <p:nvPr/>
        </p:nvSpPr>
        <p:spPr>
          <a:xfrm>
            <a:off x="6065650" y="1525540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A0751009-1CAE-4DA8-988A-3793B222D4FB}"/>
              </a:ext>
            </a:extLst>
          </p:cNvPr>
          <p:cNvSpPr/>
          <p:nvPr/>
        </p:nvSpPr>
        <p:spPr>
          <a:xfrm>
            <a:off x="6054073" y="275755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0A951E40-C5BF-4FC3-97DF-7D5B0DCDE419}"/>
              </a:ext>
            </a:extLst>
          </p:cNvPr>
          <p:cNvSpPr/>
          <p:nvPr/>
        </p:nvSpPr>
        <p:spPr>
          <a:xfrm>
            <a:off x="3278203" y="3766037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C98A2D75-96DA-4267-913E-01CEB67F0778}"/>
              </a:ext>
            </a:extLst>
          </p:cNvPr>
          <p:cNvSpPr/>
          <p:nvPr/>
        </p:nvSpPr>
        <p:spPr>
          <a:xfrm>
            <a:off x="3266626" y="4998056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61E5533A-E883-4917-A651-C8F3668410AA}"/>
              </a:ext>
            </a:extLst>
          </p:cNvPr>
          <p:cNvSpPr/>
          <p:nvPr/>
        </p:nvSpPr>
        <p:spPr>
          <a:xfrm>
            <a:off x="8073378" y="380306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F2F3CF7D-31DF-4347-8108-3A4E015D8E71}"/>
              </a:ext>
            </a:extLst>
          </p:cNvPr>
          <p:cNvSpPr/>
          <p:nvPr/>
        </p:nvSpPr>
        <p:spPr>
          <a:xfrm>
            <a:off x="8102255" y="4953183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52B021D6-4957-4F54-BE54-2AB0761F75D0}"/>
              </a:ext>
            </a:extLst>
          </p:cNvPr>
          <p:cNvSpPr/>
          <p:nvPr/>
        </p:nvSpPr>
        <p:spPr>
          <a:xfrm>
            <a:off x="2759464" y="2728063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3DD9880-C4FC-474F-B593-B3F3829BD456}"/>
              </a:ext>
            </a:extLst>
          </p:cNvPr>
          <p:cNvSpPr/>
          <p:nvPr/>
        </p:nvSpPr>
        <p:spPr>
          <a:xfrm>
            <a:off x="7924861" y="1525151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C71C199A-5616-477B-AF9D-27BB94D79146}"/>
              </a:ext>
            </a:extLst>
          </p:cNvPr>
          <p:cNvSpPr/>
          <p:nvPr/>
        </p:nvSpPr>
        <p:spPr>
          <a:xfrm>
            <a:off x="8005889" y="274887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97935FCE-90F5-4D73-A6D6-8EDDA10B5353}"/>
              </a:ext>
            </a:extLst>
          </p:cNvPr>
          <p:cNvSpPr/>
          <p:nvPr/>
        </p:nvSpPr>
        <p:spPr>
          <a:xfrm>
            <a:off x="5103926" y="3811151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DB94ECAB-E7B5-4DA0-BD9F-F0DBA1EE8E76}"/>
              </a:ext>
            </a:extLst>
          </p:cNvPr>
          <p:cNvSpPr/>
          <p:nvPr/>
        </p:nvSpPr>
        <p:spPr>
          <a:xfrm>
            <a:off x="5184954" y="503487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25DF4A91-90B1-420B-AFA6-165BAA78272F}"/>
              </a:ext>
            </a:extLst>
          </p:cNvPr>
          <p:cNvSpPr/>
          <p:nvPr/>
        </p:nvSpPr>
        <p:spPr>
          <a:xfrm>
            <a:off x="9901049" y="3808880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922CBD5B-5A58-4FE3-A9FC-AD0CA3F6781D}"/>
              </a:ext>
            </a:extLst>
          </p:cNvPr>
          <p:cNvSpPr/>
          <p:nvPr/>
        </p:nvSpPr>
        <p:spPr>
          <a:xfrm>
            <a:off x="9967329" y="4988364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"/>
          <p:cNvSpPr/>
          <p:nvPr/>
        </p:nvSpPr>
        <p:spPr>
          <a:xfrm>
            <a:off x="1127448" y="548680"/>
            <a:ext cx="3312368" cy="432048"/>
          </a:xfrm>
          <a:prstGeom prst="roundRect">
            <a:avLst>
              <a:gd name="adj" fmla="val 16667"/>
            </a:avLst>
          </a:prstGeom>
          <a:solidFill>
            <a:srgbClr val="E3F6FA"/>
          </a:solidFill>
          <a:ln w="25400" cap="flat" cmpd="sng">
            <a:solidFill>
              <a:srgbClr val="E3F6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5" descr="Hand,okay,thumb - Transparent Background Teacher Cartoon Png , Free  Transparent Clipart - ClipartKey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7" b="94672" l="9830" r="89792">
                        <a14:foregroundMark x1="71078" y1="41189" x2="46692" y2="46926"/>
                        <a14:foregroundMark x1="70321" y1="34836" x2="49527" y2="43443"/>
                        <a14:foregroundMark x1="56144" y1="36885" x2="47070" y2="37295"/>
                        <a14:foregroundMark x1="55766" y1="32992" x2="48393" y2="39139"/>
                        <a14:foregroundMark x1="78450" y1="93852" x2="52930" y2="94877"/>
                        <a14:foregroundMark x1="65784" y1="7377" x2="49149" y2="737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1127448" y="3148648"/>
            <a:ext cx="3568911" cy="310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" descr="Color Doodle Color Speech Bubble Png - Overtime Coloring"/>
          <p:cNvPicPr preferRelativeResize="0"/>
          <p:nvPr/>
        </p:nvPicPr>
        <p:blipFill rotWithShape="1">
          <a:blip r:embed="rId5">
            <a:alphaModFix/>
          </a:blip>
          <a:srcRect t="19195" b="20267"/>
          <a:stretch/>
        </p:blipFill>
        <p:spPr>
          <a:xfrm flipH="1">
            <a:off x="191344" y="1116051"/>
            <a:ext cx="5380856" cy="295232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"/>
          <p:cNvSpPr txBox="1"/>
          <p:nvPr/>
        </p:nvSpPr>
        <p:spPr>
          <a:xfrm>
            <a:off x="538112" y="1624430"/>
            <a:ext cx="4255114" cy="161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lvl="0" algn="ctr" defTabSz="914400">
              <a:lnSpc>
                <a:spcPct val="90000"/>
              </a:lnSpc>
              <a:buClr>
                <a:srgbClr val="000000"/>
              </a:buClr>
              <a:buSzPts val="3200"/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xét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kết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?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?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1AD7F78-96BF-4994-BB35-3DDEDDA3AE66}"/>
              </a:ext>
            </a:extLst>
          </p:cNvPr>
          <p:cNvSpPr/>
          <p:nvPr/>
        </p:nvSpPr>
        <p:spPr>
          <a:xfrm>
            <a:off x="5397751" y="266058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2E0E52B7-F31A-4C9D-8487-5FDCDC93358A}"/>
              </a:ext>
            </a:extLst>
          </p:cNvPr>
          <p:cNvSpPr/>
          <p:nvPr/>
        </p:nvSpPr>
        <p:spPr>
          <a:xfrm>
            <a:off x="5386174" y="1498077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05EE68AB-0DD3-4F40-9B5F-43C3FB196D8D}"/>
              </a:ext>
            </a:extLst>
          </p:cNvPr>
          <p:cNvSpPr/>
          <p:nvPr/>
        </p:nvSpPr>
        <p:spPr>
          <a:xfrm>
            <a:off x="7223474" y="311172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0D1C6EAB-DE1C-4374-88EF-63A319B54F22}"/>
              </a:ext>
            </a:extLst>
          </p:cNvPr>
          <p:cNvSpPr/>
          <p:nvPr/>
        </p:nvSpPr>
        <p:spPr>
          <a:xfrm>
            <a:off x="7304502" y="1534900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6" name="Google Shape;694;p8">
            <a:extLst>
              <a:ext uri="{FF2B5EF4-FFF2-40B4-BE49-F238E27FC236}">
                <a16:creationId xmlns:a16="http://schemas.microsoft.com/office/drawing/2014/main" id="{CE34A7DF-599A-42E2-AA1D-A35C4CC4D5DB}"/>
              </a:ext>
            </a:extLst>
          </p:cNvPr>
          <p:cNvGrpSpPr/>
          <p:nvPr/>
        </p:nvGrpSpPr>
        <p:grpSpPr>
          <a:xfrm>
            <a:off x="6096000" y="2448006"/>
            <a:ext cx="5194722" cy="3543037"/>
            <a:chOff x="7853889" y="2492896"/>
            <a:chExt cx="3965376" cy="2702324"/>
          </a:xfrm>
        </p:grpSpPr>
        <p:pic>
          <p:nvPicPr>
            <p:cNvPr id="17" name="Google Shape;695;p8" descr="Color Doodle Color Speech Bubble Png - Overtime Coloring">
              <a:extLst>
                <a:ext uri="{FF2B5EF4-FFF2-40B4-BE49-F238E27FC236}">
                  <a16:creationId xmlns:a16="http://schemas.microsoft.com/office/drawing/2014/main" id="{9228EA7B-ED40-462B-A47D-E38DC4DCF6F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9195" b="20267"/>
            <a:stretch/>
          </p:blipFill>
          <p:spPr>
            <a:xfrm>
              <a:off x="7853889" y="2492896"/>
              <a:ext cx="3965376" cy="2702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696;p8">
              <a:extLst>
                <a:ext uri="{FF2B5EF4-FFF2-40B4-BE49-F238E27FC236}">
                  <a16:creationId xmlns:a16="http://schemas.microsoft.com/office/drawing/2014/main" id="{0261BCDD-648E-4898-A923-5D68D8C66E48}"/>
                </a:ext>
              </a:extLst>
            </p:cNvPr>
            <p:cNvSpPr txBox="1"/>
            <p:nvPr/>
          </p:nvSpPr>
          <p:spPr>
            <a:xfrm>
              <a:off x="8281162" y="2708050"/>
              <a:ext cx="3309900" cy="1610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b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000000"/>
                </a:buClr>
                <a:buSzPts val="3200"/>
              </a:pP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ta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đổi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chỗ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hạng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thay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đổi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.</a:t>
              </a:r>
              <a:endParaRPr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Google Shape;893;p12">
            <a:extLst>
              <a:ext uri="{FF2B5EF4-FFF2-40B4-BE49-F238E27FC236}">
                <a16:creationId xmlns:a16="http://schemas.microsoft.com/office/drawing/2014/main" id="{CBE679B9-DBAB-4EE6-BCB8-834E498DF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1062" y="5751223"/>
            <a:ext cx="1571862" cy="1106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0"/>
            <a:ext cx="1328821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"/>
          <p:cNvSpPr txBox="1"/>
          <p:nvPr/>
        </p:nvSpPr>
        <p:spPr>
          <a:xfrm>
            <a:off x="1490695" y="519773"/>
            <a:ext cx="411558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8"/>
          <p:cNvGrpSpPr/>
          <p:nvPr/>
        </p:nvGrpSpPr>
        <p:grpSpPr>
          <a:xfrm>
            <a:off x="1022251" y="612106"/>
            <a:ext cx="662985" cy="531408"/>
            <a:chOff x="1022252" y="612106"/>
            <a:chExt cx="548640" cy="531408"/>
          </a:xfrm>
        </p:grpSpPr>
        <p:sp>
          <p:nvSpPr>
            <p:cNvPr id="686" name="Google Shape;686;p8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003573CC-2693-4B89-A360-63E9D96034EE}"/>
              </a:ext>
            </a:extLst>
          </p:cNvPr>
          <p:cNvSpPr/>
          <p:nvPr/>
        </p:nvSpPr>
        <p:spPr>
          <a:xfrm>
            <a:off x="902958" y="1430004"/>
            <a:ext cx="5073748" cy="1405527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a)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26 + 4 +2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26 + 6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5D5449F8-FB04-48BA-8DBE-EE55C792BC84}"/>
              </a:ext>
            </a:extLst>
          </p:cNvPr>
          <p:cNvSpPr/>
          <p:nvPr/>
        </p:nvSpPr>
        <p:spPr>
          <a:xfrm>
            <a:off x="1022251" y="3792056"/>
            <a:ext cx="5733168" cy="169595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45 + 5 + 3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45 + 8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3" name="Rounded Rectangle 11">
            <a:extLst>
              <a:ext uri="{FF2B5EF4-FFF2-40B4-BE49-F238E27FC236}">
                <a16:creationId xmlns:a16="http://schemas.microsoft.com/office/drawing/2014/main" id="{F8138BED-747B-4CAA-828A-90DDE8A1FA80}"/>
              </a:ext>
            </a:extLst>
          </p:cNvPr>
          <p:cNvSpPr/>
          <p:nvPr/>
        </p:nvSpPr>
        <p:spPr>
          <a:xfrm>
            <a:off x="6215296" y="2740606"/>
            <a:ext cx="5959896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c)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58 + 2 + 32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58 + 34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11596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26 + 4 +2</a:t>
            </a:r>
            <a:endParaRPr lang="en-US" sz="4800" b="1" kern="0" spc="600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</a:t>
            </a:r>
          </a:p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420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26 + 6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65643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867"/>
                <a:buFont typeface="Arial"/>
                <a:buNone/>
              </a:pPr>
              <a:endParaRPr sz="1867" kern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a</a:t>
              </a:r>
              <a:endParaRPr sz="2400" kern="0" dirty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:a16="http://schemas.microsoft.com/office/drawing/2014/main" id="{D6C73463-00ED-4D82-87B8-191A97767E82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:a16="http://schemas.microsoft.com/office/drawing/2014/main" id="{C44BD215-CB25-449B-B789-64B7F7B2568D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30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CDD739-2D7C-4D66-8A69-FBD4E49A8F1B}"/>
              </a:ext>
            </a:extLst>
          </p:cNvPr>
          <p:cNvSpPr/>
          <p:nvPr/>
        </p:nvSpPr>
        <p:spPr>
          <a:xfrm>
            <a:off x="7542034" y="1979865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32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C527D-67CF-4C08-ADE1-EDD03423DD61}"/>
              </a:ext>
            </a:extLst>
          </p:cNvPr>
          <p:cNvSpPr/>
          <p:nvPr/>
        </p:nvSpPr>
        <p:spPr>
          <a:xfrm>
            <a:off x="6798004" y="3991426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32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:a16="http://schemas.microsoft.com/office/drawing/2014/main" id="{11603A8D-963C-45AB-8651-F58BCB9750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:a16="http://schemas.microsoft.com/office/drawing/2014/main" id="{019CBC42-AB8F-4DFF-B911-55AA1C077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:a16="http://schemas.microsoft.com/office/drawing/2014/main" id="{C927586F-EE32-4BF7-9FD3-DD7FC6FD98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:a16="http://schemas.microsoft.com/office/drawing/2014/main" id="{214C4D1C-B3F2-4065-B545-6D98EE9657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11596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45 + 5 + 3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420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45 + 8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65643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:a16="http://schemas.microsoft.com/office/drawing/2014/main" id="{2C1A0699-CFE1-4A4B-A7E7-CC49844F8FB8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:a16="http://schemas.microsoft.com/office/drawing/2014/main" id="{06C005AB-6373-4023-BF56-1ECB3EF6217A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50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C542-56E6-41E5-87B0-0F0B272283D3}"/>
              </a:ext>
            </a:extLst>
          </p:cNvPr>
          <p:cNvSpPr/>
          <p:nvPr/>
        </p:nvSpPr>
        <p:spPr>
          <a:xfrm>
            <a:off x="7733436" y="1937125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53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D8C0-13E3-4A38-A734-E6E4A0BDD8D1}"/>
              </a:ext>
            </a:extLst>
          </p:cNvPr>
          <p:cNvSpPr/>
          <p:nvPr/>
        </p:nvSpPr>
        <p:spPr>
          <a:xfrm>
            <a:off x="6536830" y="3973097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53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:a16="http://schemas.microsoft.com/office/drawing/2014/main" id="{B1C34CA6-9A15-4E45-BE70-99685C8D0F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:a16="http://schemas.microsoft.com/office/drawing/2014/main" id="{7FF1C032-928B-483E-977A-77693BEA90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:a16="http://schemas.microsoft.com/office/drawing/2014/main" id="{63753CFE-5CFA-4EA4-8EC9-833813286C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:a16="http://schemas.microsoft.com/office/drawing/2014/main" id="{696883BB-5D7E-4DAD-9EB0-E0C62EB08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83;p8">
            <a:extLst>
              <a:ext uri="{FF2B5EF4-FFF2-40B4-BE49-F238E27FC236}">
                <a16:creationId xmlns:a16="http://schemas.microsoft.com/office/drawing/2014/main" id="{6F78A454-F1B3-42C0-8B51-706476B9CA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302761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83;p8">
            <a:extLst>
              <a:ext uri="{FF2B5EF4-FFF2-40B4-BE49-F238E27FC236}">
                <a16:creationId xmlns:a16="http://schemas.microsoft.com/office/drawing/2014/main" id="{8AA034EB-7BD9-4DF2-8D51-016E8D77F6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44916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67320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58 + 2 + 32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8472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58 + 34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75334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:a16="http://schemas.microsoft.com/office/drawing/2014/main" id="{BEB5A498-E2B8-4436-88BE-69176C55C694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:a16="http://schemas.microsoft.com/office/drawing/2014/main" id="{6FE74AEA-48E8-4543-A539-872EE6C3B88C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60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14486-8089-484A-8B50-81CF3C4FA9DB}"/>
              </a:ext>
            </a:extLst>
          </p:cNvPr>
          <p:cNvSpPr/>
          <p:nvPr/>
        </p:nvSpPr>
        <p:spPr>
          <a:xfrm>
            <a:off x="8146391" y="1992372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FD4E4E-5F41-4A18-AB1A-6C1BB23C8F9B}"/>
              </a:ext>
            </a:extLst>
          </p:cNvPr>
          <p:cNvSpPr/>
          <p:nvPr/>
        </p:nvSpPr>
        <p:spPr>
          <a:xfrm>
            <a:off x="6963228" y="3973097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92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:a16="http://schemas.microsoft.com/office/drawing/2014/main" id="{1EF18BAB-BA5D-4F39-984C-F55787BC82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:a16="http://schemas.microsoft.com/office/drawing/2014/main" id="{70171AAF-F5F4-4C57-9A92-15192BC787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:a16="http://schemas.microsoft.com/office/drawing/2014/main" id="{0F6D2E55-19AC-4B2F-B873-45E02EC14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:a16="http://schemas.microsoft.com/office/drawing/2014/main" id="{0E0F5716-14FE-4060-859E-65B9FF002E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6"/>
          <p:cNvSpPr/>
          <p:nvPr/>
        </p:nvSpPr>
        <p:spPr>
          <a:xfrm>
            <a:off x="547449" y="624558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6"/>
          <p:cNvSpPr/>
          <p:nvPr/>
        </p:nvSpPr>
        <p:spPr>
          <a:xfrm>
            <a:off x="627645" y="591192"/>
            <a:ext cx="388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983" name="Google Shape;983;p16"/>
          <p:cNvGrpSpPr/>
          <p:nvPr/>
        </p:nvGrpSpPr>
        <p:grpSpPr>
          <a:xfrm>
            <a:off x="629583" y="1589489"/>
            <a:ext cx="731400" cy="2698034"/>
            <a:chOff x="650125" y="1615210"/>
            <a:chExt cx="731400" cy="2698034"/>
          </a:xfrm>
        </p:grpSpPr>
        <p:sp>
          <p:nvSpPr>
            <p:cNvPr id="984" name="Google Shape;984;p16"/>
            <p:cNvSpPr/>
            <p:nvPr/>
          </p:nvSpPr>
          <p:spPr>
            <a:xfrm>
              <a:off x="650125" y="1615210"/>
              <a:ext cx="731400" cy="2698034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600" b="1" i="0" u="none" strike="noStrike" kern="0" cap="none" spc="0" normalizeH="0" baseline="0" noProof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741787" y="2022572"/>
              <a:ext cx="548640" cy="548640"/>
            </a:xfrm>
            <a:prstGeom prst="ellipse">
              <a:avLst/>
            </a:prstGeom>
            <a:solidFill>
              <a:schemeClr val="accent6"/>
            </a:solidFill>
            <a:ln w="25400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&gt;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741680" y="283494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=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741573" y="345559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&lt;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16"/>
          <p:cNvGrpSpPr/>
          <p:nvPr/>
        </p:nvGrpSpPr>
        <p:grpSpPr>
          <a:xfrm>
            <a:off x="1561058" y="647569"/>
            <a:ext cx="4782797" cy="769401"/>
            <a:chOff x="2259608" y="1398127"/>
            <a:chExt cx="4782797" cy="769401"/>
          </a:xfrm>
        </p:grpSpPr>
        <p:sp>
          <p:nvSpPr>
            <p:cNvPr id="989" name="Google Shape;989;p16"/>
            <p:cNvSpPr/>
            <p:nvPr/>
          </p:nvSpPr>
          <p:spPr>
            <a:xfrm>
              <a:off x="2259608" y="1398127"/>
              <a:ext cx="227022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10 + 5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86985" y="1398127"/>
              <a:ext cx="225542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12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360362" y="1514870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16"/>
          <p:cNvSpPr/>
          <p:nvPr/>
        </p:nvSpPr>
        <p:spPr>
          <a:xfrm>
            <a:off x="3664965" y="641393"/>
            <a:ext cx="6014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E36C09"/>
                </a:solidFill>
                <a:latin typeface="VNI-Avo" pitchFamily="2" charset="0"/>
                <a:cs typeface="Arial"/>
                <a:sym typeface="Arial"/>
              </a:rPr>
              <a:t>=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grpSp>
        <p:nvGrpSpPr>
          <p:cNvPr id="993" name="Google Shape;993;p16"/>
          <p:cNvGrpSpPr/>
          <p:nvPr/>
        </p:nvGrpSpPr>
        <p:grpSpPr>
          <a:xfrm>
            <a:off x="6894280" y="717625"/>
            <a:ext cx="4772521" cy="779411"/>
            <a:chOff x="7327135" y="1392134"/>
            <a:chExt cx="4772521" cy="779411"/>
          </a:xfrm>
        </p:grpSpPr>
        <p:sp>
          <p:nvSpPr>
            <p:cNvPr id="994" name="Google Shape;994;p16"/>
            <p:cNvSpPr/>
            <p:nvPr/>
          </p:nvSpPr>
          <p:spPr>
            <a:xfrm>
              <a:off x="7327135" y="1402144"/>
              <a:ext cx="209224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80 + 4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9996213" y="1392134"/>
              <a:ext cx="210344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82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9503855" y="1535930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16"/>
          <p:cNvGrpSpPr/>
          <p:nvPr/>
        </p:nvGrpSpPr>
        <p:grpSpPr>
          <a:xfrm>
            <a:off x="2680839" y="2716448"/>
            <a:ext cx="6817482" cy="776159"/>
            <a:chOff x="1695525" y="3793892"/>
            <a:chExt cx="6817482" cy="776159"/>
          </a:xfrm>
        </p:grpSpPr>
        <p:sp>
          <p:nvSpPr>
            <p:cNvPr id="998" name="Google Shape;998;p16"/>
            <p:cNvSpPr/>
            <p:nvPr/>
          </p:nvSpPr>
          <p:spPr>
            <a:xfrm>
              <a:off x="1695525" y="3793892"/>
              <a:ext cx="378076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7 + 3 + 5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926926" y="3800650"/>
              <a:ext cx="358608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7 + 5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890741" y="3913777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16"/>
          <p:cNvGrpSpPr/>
          <p:nvPr/>
        </p:nvGrpSpPr>
        <p:grpSpPr>
          <a:xfrm>
            <a:off x="1913558" y="4584670"/>
            <a:ext cx="8199187" cy="786169"/>
            <a:chOff x="7243773" y="3659881"/>
            <a:chExt cx="5404521" cy="786169"/>
          </a:xfrm>
        </p:grpSpPr>
        <p:sp>
          <p:nvSpPr>
            <p:cNvPr id="1002" name="Google Shape;1002;p16"/>
            <p:cNvSpPr/>
            <p:nvPr/>
          </p:nvSpPr>
          <p:spPr>
            <a:xfrm>
              <a:off x="7243773" y="3676649"/>
              <a:ext cx="3637952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19 + 1 + 6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10197416" y="3659881"/>
              <a:ext cx="2450878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19 + 5 +6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10050151" y="3780528"/>
              <a:ext cx="419542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5" name="Google Shape;1005;p16"/>
          <p:cNvSpPr/>
          <p:nvPr/>
        </p:nvSpPr>
        <p:spPr>
          <a:xfrm>
            <a:off x="9038402" y="733992"/>
            <a:ext cx="6014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=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6"/>
          <p:cNvSpPr/>
          <p:nvPr/>
        </p:nvSpPr>
        <p:spPr>
          <a:xfrm>
            <a:off x="5888754" y="2671776"/>
            <a:ext cx="6014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=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007" name="Google Shape;1007;p16"/>
          <p:cNvSpPr/>
          <p:nvPr/>
        </p:nvSpPr>
        <p:spPr>
          <a:xfrm>
            <a:off x="6150279" y="4545591"/>
            <a:ext cx="6014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&lt;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6"/>
          <p:cNvSpPr/>
          <p:nvPr/>
        </p:nvSpPr>
        <p:spPr>
          <a:xfrm rot="5400000">
            <a:off x="7839551" y="966938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6"/>
          <p:cNvSpPr/>
          <p:nvPr/>
        </p:nvSpPr>
        <p:spPr>
          <a:xfrm>
            <a:off x="7516108" y="1805932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84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6"/>
          <p:cNvSpPr/>
          <p:nvPr/>
        </p:nvSpPr>
        <p:spPr>
          <a:xfrm rot="5400000">
            <a:off x="4334634" y="241604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6"/>
          <p:cNvSpPr/>
          <p:nvPr/>
        </p:nvSpPr>
        <p:spPr>
          <a:xfrm>
            <a:off x="4039947" y="381526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014" name="Google Shape;10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481" y="5492378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010;p16">
            <a:extLst>
              <a:ext uri="{FF2B5EF4-FFF2-40B4-BE49-F238E27FC236}">
                <a16:creationId xmlns:a16="http://schemas.microsoft.com/office/drawing/2014/main" id="{E1215B95-59C5-400D-955D-5BA2FC735FC1}"/>
              </a:ext>
            </a:extLst>
          </p:cNvPr>
          <p:cNvSpPr/>
          <p:nvPr/>
        </p:nvSpPr>
        <p:spPr>
          <a:xfrm rot="5400000">
            <a:off x="7519334" y="241604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11;p16">
            <a:extLst>
              <a:ext uri="{FF2B5EF4-FFF2-40B4-BE49-F238E27FC236}">
                <a16:creationId xmlns:a16="http://schemas.microsoft.com/office/drawing/2014/main" id="{DD1CB953-890E-4A40-B588-2F0720D2CA75}"/>
              </a:ext>
            </a:extLst>
          </p:cNvPr>
          <p:cNvSpPr/>
          <p:nvPr/>
        </p:nvSpPr>
        <p:spPr>
          <a:xfrm>
            <a:off x="7224647" y="381526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08;p16">
            <a:extLst>
              <a:ext uri="{FF2B5EF4-FFF2-40B4-BE49-F238E27FC236}">
                <a16:creationId xmlns:a16="http://schemas.microsoft.com/office/drawing/2014/main" id="{2717B831-9542-4A37-8674-523324448D94}"/>
              </a:ext>
            </a:extLst>
          </p:cNvPr>
          <p:cNvSpPr/>
          <p:nvPr/>
        </p:nvSpPr>
        <p:spPr>
          <a:xfrm rot="5400000">
            <a:off x="2527229" y="824044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009;p16">
            <a:extLst>
              <a:ext uri="{FF2B5EF4-FFF2-40B4-BE49-F238E27FC236}">
                <a16:creationId xmlns:a16="http://schemas.microsoft.com/office/drawing/2014/main" id="{EDA22855-C061-444D-A480-A787CEE0582D}"/>
              </a:ext>
            </a:extLst>
          </p:cNvPr>
          <p:cNvSpPr/>
          <p:nvPr/>
        </p:nvSpPr>
        <p:spPr>
          <a:xfrm>
            <a:off x="2203786" y="1663038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008;p16">
            <a:extLst>
              <a:ext uri="{FF2B5EF4-FFF2-40B4-BE49-F238E27FC236}">
                <a16:creationId xmlns:a16="http://schemas.microsoft.com/office/drawing/2014/main" id="{958DEA39-0326-47EE-96AD-2DCEB5784FDA}"/>
              </a:ext>
            </a:extLst>
          </p:cNvPr>
          <p:cNvSpPr/>
          <p:nvPr/>
        </p:nvSpPr>
        <p:spPr>
          <a:xfrm rot="5400000">
            <a:off x="5043057" y="908177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009;p16">
            <a:extLst>
              <a:ext uri="{FF2B5EF4-FFF2-40B4-BE49-F238E27FC236}">
                <a16:creationId xmlns:a16="http://schemas.microsoft.com/office/drawing/2014/main" id="{A9620B1D-E89D-45AD-8E49-2E35D6B8984B}"/>
              </a:ext>
            </a:extLst>
          </p:cNvPr>
          <p:cNvSpPr/>
          <p:nvPr/>
        </p:nvSpPr>
        <p:spPr>
          <a:xfrm>
            <a:off x="4719614" y="1747171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008;p16">
            <a:extLst>
              <a:ext uri="{FF2B5EF4-FFF2-40B4-BE49-F238E27FC236}">
                <a16:creationId xmlns:a16="http://schemas.microsoft.com/office/drawing/2014/main" id="{0434462E-C3AE-4781-AF06-CA90FEE6C6FE}"/>
              </a:ext>
            </a:extLst>
          </p:cNvPr>
          <p:cNvSpPr/>
          <p:nvPr/>
        </p:nvSpPr>
        <p:spPr>
          <a:xfrm rot="5400000">
            <a:off x="10436188" y="93369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009;p16">
            <a:extLst>
              <a:ext uri="{FF2B5EF4-FFF2-40B4-BE49-F238E27FC236}">
                <a16:creationId xmlns:a16="http://schemas.microsoft.com/office/drawing/2014/main" id="{F0453AC4-6606-47DC-BE93-3B23E884645E}"/>
              </a:ext>
            </a:extLst>
          </p:cNvPr>
          <p:cNvSpPr/>
          <p:nvPr/>
        </p:nvSpPr>
        <p:spPr>
          <a:xfrm>
            <a:off x="10112745" y="1772685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84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010;p16">
            <a:extLst>
              <a:ext uri="{FF2B5EF4-FFF2-40B4-BE49-F238E27FC236}">
                <a16:creationId xmlns:a16="http://schemas.microsoft.com/office/drawing/2014/main" id="{AF8B7C44-0C92-413B-A8F5-34BF3F6C6545}"/>
              </a:ext>
            </a:extLst>
          </p:cNvPr>
          <p:cNvSpPr/>
          <p:nvPr/>
        </p:nvSpPr>
        <p:spPr>
          <a:xfrm rot="5400000">
            <a:off x="4334634" y="430485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11;p16">
            <a:extLst>
              <a:ext uri="{FF2B5EF4-FFF2-40B4-BE49-F238E27FC236}">
                <a16:creationId xmlns:a16="http://schemas.microsoft.com/office/drawing/2014/main" id="{39F18F4F-A4B1-4D8F-AC5B-14EB1313BD20}"/>
              </a:ext>
            </a:extLst>
          </p:cNvPr>
          <p:cNvSpPr/>
          <p:nvPr/>
        </p:nvSpPr>
        <p:spPr>
          <a:xfrm>
            <a:off x="4039947" y="570407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26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010;p16">
            <a:extLst>
              <a:ext uri="{FF2B5EF4-FFF2-40B4-BE49-F238E27FC236}">
                <a16:creationId xmlns:a16="http://schemas.microsoft.com/office/drawing/2014/main" id="{EE08A39B-0138-411A-AA3A-23AA2811077E}"/>
              </a:ext>
            </a:extLst>
          </p:cNvPr>
          <p:cNvSpPr/>
          <p:nvPr/>
        </p:nvSpPr>
        <p:spPr>
          <a:xfrm rot="5400000">
            <a:off x="8088514" y="4292242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011;p16">
            <a:extLst>
              <a:ext uri="{FF2B5EF4-FFF2-40B4-BE49-F238E27FC236}">
                <a16:creationId xmlns:a16="http://schemas.microsoft.com/office/drawing/2014/main" id="{049B4BB6-E10E-4136-8688-97D5442D6E11}"/>
              </a:ext>
            </a:extLst>
          </p:cNvPr>
          <p:cNvSpPr/>
          <p:nvPr/>
        </p:nvSpPr>
        <p:spPr>
          <a:xfrm>
            <a:off x="7799242" y="570407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30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0"/>
      <p:bldP spid="1005" grpId="0"/>
      <p:bldP spid="1006" grpId="0"/>
      <p:bldP spid="1007" grpId="0"/>
      <p:bldP spid="1008" grpId="0" animBg="1"/>
      <p:bldP spid="1009" grpId="0"/>
      <p:bldP spid="1010" grpId="0" animBg="1"/>
      <p:bldP spid="1011" grpId="0"/>
      <p:bldP spid="36" grpId="0" animBg="1"/>
      <p:bldP spid="37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85;p8">
            <a:extLst>
              <a:ext uri="{FF2B5EF4-FFF2-40B4-BE49-F238E27FC236}">
                <a16:creationId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484981" y="780242"/>
            <a:ext cx="662985" cy="667415"/>
            <a:chOff x="1022252" y="615975"/>
            <a:chExt cx="548640" cy="667415"/>
          </a:xfrm>
        </p:grpSpPr>
        <p:sp>
          <p:nvSpPr>
            <p:cNvPr id="5" name="Google Shape;686;p8">
              <a:extLst>
                <a:ext uri="{FF2B5EF4-FFF2-40B4-BE49-F238E27FC236}">
                  <a16:creationId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5"/>
              <a:ext cx="548640" cy="667415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14652" y="641602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684;p8">
            <a:extLst>
              <a:ext uri="{FF2B5EF4-FFF2-40B4-BE49-F238E27FC236}">
                <a16:creationId xmlns:a16="http://schemas.microsoft.com/office/drawing/2014/main" id="{062A89ED-7CAE-477C-B890-95A9AB210B1B}"/>
              </a:ext>
            </a:extLst>
          </p:cNvPr>
          <p:cNvSpPr txBox="1"/>
          <p:nvPr/>
        </p:nvSpPr>
        <p:spPr>
          <a:xfrm>
            <a:off x="1259624" y="827044"/>
            <a:ext cx="98521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toång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ñeå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caát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saùch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vaøo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ba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loâ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thích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hôïp</a:t>
            </a:r>
            <a:endParaRPr sz="3600" b="1" kern="0" dirty="0">
              <a:solidFill>
                <a:srgbClr val="00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445E7-2487-443E-B1B4-DC9023C7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62" y="1643354"/>
            <a:ext cx="8123161" cy="4402797"/>
          </a:xfrm>
          <a:prstGeom prst="rect">
            <a:avLst/>
          </a:prstGeom>
        </p:spPr>
      </p:pic>
      <p:sp>
        <p:nvSpPr>
          <p:cNvPr id="14" name="Google Shape;684;p8">
            <a:extLst>
              <a:ext uri="{FF2B5EF4-FFF2-40B4-BE49-F238E27FC236}">
                <a16:creationId xmlns:a16="http://schemas.microsoft.com/office/drawing/2014/main" id="{1E316C92-E0AE-44EC-BA24-C6370A041FEF}"/>
              </a:ext>
            </a:extLst>
          </p:cNvPr>
          <p:cNvSpPr txBox="1"/>
          <p:nvPr/>
        </p:nvSpPr>
        <p:spPr>
          <a:xfrm>
            <a:off x="1322798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77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Google Shape;684;p8">
            <a:extLst>
              <a:ext uri="{FF2B5EF4-FFF2-40B4-BE49-F238E27FC236}">
                <a16:creationId xmlns:a16="http://schemas.microsoft.com/office/drawing/2014/main" id="{769CC90E-E890-4BFD-901B-2EDC9D69C756}"/>
              </a:ext>
            </a:extLst>
          </p:cNvPr>
          <p:cNvSpPr txBox="1"/>
          <p:nvPr/>
        </p:nvSpPr>
        <p:spPr>
          <a:xfrm>
            <a:off x="4308439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79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84;p8">
            <a:extLst>
              <a:ext uri="{FF2B5EF4-FFF2-40B4-BE49-F238E27FC236}">
                <a16:creationId xmlns:a16="http://schemas.microsoft.com/office/drawing/2014/main" id="{3F64C38B-AF20-4129-8F74-E7C289992074}"/>
              </a:ext>
            </a:extLst>
          </p:cNvPr>
          <p:cNvSpPr txBox="1"/>
          <p:nvPr/>
        </p:nvSpPr>
        <p:spPr>
          <a:xfrm>
            <a:off x="7523587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75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807AD2-AC57-4779-8262-6038E5723705}"/>
              </a:ext>
            </a:extLst>
          </p:cNvPr>
          <p:cNvCxnSpPr/>
          <p:nvPr/>
        </p:nvCxnSpPr>
        <p:spPr>
          <a:xfrm>
            <a:off x="2979174" y="3539613"/>
            <a:ext cx="2713703" cy="1401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AE7151-D14D-4B75-B38B-F3BE1BB6B3E9}"/>
              </a:ext>
            </a:extLst>
          </p:cNvPr>
          <p:cNvCxnSpPr/>
          <p:nvPr/>
        </p:nvCxnSpPr>
        <p:spPr>
          <a:xfrm>
            <a:off x="6166735" y="3539612"/>
            <a:ext cx="2713703" cy="1401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02B255-EF5E-4B4D-9D35-69A422D5A482}"/>
              </a:ext>
            </a:extLst>
          </p:cNvPr>
          <p:cNvCxnSpPr>
            <a:cxnSpLocks/>
          </p:cNvCxnSpPr>
          <p:nvPr/>
        </p:nvCxnSpPr>
        <p:spPr>
          <a:xfrm flipH="1">
            <a:off x="3303639" y="3502740"/>
            <a:ext cx="5911096" cy="737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2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854" y="471778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0996" y="471778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602173" y="2846878"/>
            <a:ext cx="10987653" cy="137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CUÛNG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baseline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TROØ</a:t>
            </a: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CHÔI AI NHANH HÔN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E98F13-10E3-474D-9A15-14130DCAB843}"/>
              </a:ext>
            </a:extLst>
          </p:cNvPr>
          <p:cNvSpPr/>
          <p:nvPr/>
        </p:nvSpPr>
        <p:spPr>
          <a:xfrm>
            <a:off x="3462105" y="3008129"/>
            <a:ext cx="5267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72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36 + 8  +  4 </a:t>
            </a:r>
            <a:endParaRPr lang="en-US" sz="88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1AEB8D-9E85-4B43-8BC5-6CBCD2C58307}"/>
              </a:ext>
            </a:extLst>
          </p:cNvPr>
          <p:cNvSpPr/>
          <p:nvPr/>
        </p:nvSpPr>
        <p:spPr>
          <a:xfrm>
            <a:off x="5181332" y="1039944"/>
            <a:ext cx="19191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ea typeface="Calibri" panose="020F0502020204030204" pitchFamily="34" charset="0"/>
              </a:rPr>
              <a:t>Tính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8BC58A76-3AD4-4CA3-A328-EFC6F452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96" y="4656349"/>
            <a:ext cx="4826266" cy="241313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38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39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8" name="Arrow: Right 7">
            <a:hlinkClick r:id="rId40" action="ppaction://hlinksldjump"/>
            <a:extLst>
              <a:ext uri="{FF2B5EF4-FFF2-40B4-BE49-F238E27FC236}">
                <a16:creationId xmlns:a16="http://schemas.microsoft.com/office/drawing/2014/main" id="{D24F468F-6A71-4432-A65D-9DD97E7EFFB7}"/>
              </a:ext>
            </a:extLst>
          </p:cNvPr>
          <p:cNvSpPr/>
          <p:nvPr/>
        </p:nvSpPr>
        <p:spPr>
          <a:xfrm>
            <a:off x="11135032" y="6105832"/>
            <a:ext cx="899652" cy="575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+ 6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267584" y="320686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+ 6 = 35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+ 15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149600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+ 15 = 54</a:t>
            </a:r>
          </a:p>
        </p:txBody>
      </p:sp>
    </p:spTree>
    <p:extLst>
      <p:ext uri="{BB962C8B-B14F-4D97-AF65-F5344CB8AC3E}">
        <p14:creationId xmlns:p14="http://schemas.microsoft.com/office/powerpoint/2010/main" val="42232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+ 19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297084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+ 19 = 21</a:t>
            </a:r>
          </a:p>
        </p:txBody>
      </p:sp>
    </p:spTree>
    <p:extLst>
      <p:ext uri="{BB962C8B-B14F-4D97-AF65-F5344CB8AC3E}">
        <p14:creationId xmlns:p14="http://schemas.microsoft.com/office/powerpoint/2010/main" val="41348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A9741F-3C0D-442C-95BC-00ADEA3EC436}"/>
              </a:ext>
            </a:extLst>
          </p:cNvPr>
          <p:cNvSpPr/>
          <p:nvPr/>
        </p:nvSpPr>
        <p:spPr>
          <a:xfrm>
            <a:off x="3999149" y="4048382"/>
            <a:ext cx="5006499" cy="22081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384</Words>
  <Application>Microsoft Macintosh PowerPoint</Application>
  <PresentationFormat>Widescreen</PresentationFormat>
  <Paragraphs>122</Paragraphs>
  <Slides>20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ITC Avant Garde Std Bk</vt:lpstr>
      <vt:lpstr>Neucha</vt:lpstr>
      <vt:lpstr>Poppins</vt:lpstr>
      <vt:lpstr>Quicksand Medium</vt:lpstr>
      <vt:lpstr>Times New Roman</vt:lpstr>
      <vt:lpstr>VNI-Avo</vt:lpstr>
      <vt:lpstr>字魂27号-布丁体</vt:lpstr>
      <vt:lpstr>2_Office Theme</vt:lpstr>
      <vt:lpstr>Toán 2 SHS</vt:lpstr>
      <vt:lpstr>默认设计模板</vt:lpstr>
      <vt:lpstr>1_Toán 2 SHS</vt:lpstr>
      <vt:lpstr>包图主题2</vt:lpstr>
      <vt:lpstr>Office Theme</vt:lpstr>
      <vt:lpstr>Office 主题</vt:lpstr>
      <vt:lpstr>Class Awards Certificates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282</cp:revision>
  <dcterms:created xsi:type="dcterms:W3CDTF">2021-01-08T03:00:40Z</dcterms:created>
  <dcterms:modified xsi:type="dcterms:W3CDTF">2023-06-14T06:21:52Z</dcterms:modified>
</cp:coreProperties>
</file>